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1"/>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444" r:id="rId17"/>
    <p:sldId id="348" r:id="rId18"/>
    <p:sldId id="350" r:id="rId19"/>
    <p:sldId id="353" r:id="rId20"/>
    <p:sldId id="406" r:id="rId21"/>
    <p:sldId id="407" r:id="rId22"/>
    <p:sldId id="354" r:id="rId23"/>
    <p:sldId id="397" r:id="rId24"/>
    <p:sldId id="401" r:id="rId25"/>
    <p:sldId id="408" r:id="rId26"/>
    <p:sldId id="402" r:id="rId27"/>
    <p:sldId id="320" r:id="rId28"/>
    <p:sldId id="374" r:id="rId29"/>
    <p:sldId id="403" r:id="rId30"/>
    <p:sldId id="362" r:id="rId31"/>
    <p:sldId id="321" r:id="rId32"/>
    <p:sldId id="363" r:id="rId33"/>
    <p:sldId id="364" r:id="rId34"/>
    <p:sldId id="411" r:id="rId35"/>
    <p:sldId id="368" r:id="rId36"/>
    <p:sldId id="412" r:id="rId37"/>
    <p:sldId id="369" r:id="rId38"/>
    <p:sldId id="366" r:id="rId39"/>
    <p:sldId id="413" r:id="rId40"/>
    <p:sldId id="367" r:id="rId41"/>
    <p:sldId id="414" r:id="rId42"/>
    <p:sldId id="371" r:id="rId43"/>
    <p:sldId id="433" r:id="rId44"/>
    <p:sldId id="434" r:id="rId45"/>
    <p:sldId id="415" r:id="rId46"/>
    <p:sldId id="372" r:id="rId47"/>
    <p:sldId id="387" r:id="rId48"/>
    <p:sldId id="373" r:id="rId49"/>
    <p:sldId id="365" r:id="rId50"/>
    <p:sldId id="404" r:id="rId51"/>
    <p:sldId id="439" r:id="rId52"/>
    <p:sldId id="416" r:id="rId53"/>
    <p:sldId id="423" r:id="rId54"/>
    <p:sldId id="379" r:id="rId55"/>
    <p:sldId id="422" r:id="rId56"/>
    <p:sldId id="417" r:id="rId57"/>
    <p:sldId id="424" r:id="rId58"/>
    <p:sldId id="380" r:id="rId59"/>
    <p:sldId id="431" r:id="rId60"/>
    <p:sldId id="384" r:id="rId61"/>
    <p:sldId id="418" r:id="rId62"/>
    <p:sldId id="385" r:id="rId63"/>
    <p:sldId id="425" r:id="rId64"/>
    <p:sldId id="381" r:id="rId65"/>
    <p:sldId id="432" r:id="rId66"/>
    <p:sldId id="429" r:id="rId67"/>
    <p:sldId id="419" r:id="rId68"/>
    <p:sldId id="426" r:id="rId69"/>
    <p:sldId id="382" r:id="rId70"/>
    <p:sldId id="435" r:id="rId71"/>
    <p:sldId id="436" r:id="rId72"/>
    <p:sldId id="437" r:id="rId73"/>
    <p:sldId id="438" r:id="rId74"/>
    <p:sldId id="420" r:id="rId75"/>
    <p:sldId id="427" r:id="rId76"/>
    <p:sldId id="383" r:id="rId77"/>
    <p:sldId id="421" r:id="rId78"/>
    <p:sldId id="386" r:id="rId79"/>
    <p:sldId id="430" r:id="rId80"/>
    <p:sldId id="388" r:id="rId81"/>
    <p:sldId id="405" r:id="rId82"/>
    <p:sldId id="323" r:id="rId83"/>
    <p:sldId id="390" r:id="rId84"/>
    <p:sldId id="391" r:id="rId85"/>
    <p:sldId id="394" r:id="rId86"/>
    <p:sldId id="392" r:id="rId87"/>
    <p:sldId id="395" r:id="rId88"/>
    <p:sldId id="393" r:id="rId89"/>
    <p:sldId id="396" r:id="rId90"/>
    <p:sldId id="442" r:id="rId91"/>
    <p:sldId id="399" r:id="rId92"/>
    <p:sldId id="440" r:id="rId93"/>
    <p:sldId id="441" r:id="rId94"/>
    <p:sldId id="410" r:id="rId95"/>
    <p:sldId id="273" r:id="rId96"/>
    <p:sldId id="267" r:id="rId97"/>
    <p:sldId id="400" r:id="rId98"/>
    <p:sldId id="275" r:id="rId99"/>
    <p:sldId id="279"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444"/>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39891" autoAdjust="0"/>
  </p:normalViewPr>
  <p:slideViewPr>
    <p:cSldViewPr snapToGrid="0">
      <p:cViewPr varScale="1">
        <p:scale>
          <a:sx n="81" d="100"/>
          <a:sy n="81" d="100"/>
        </p:scale>
        <p:origin x="4742" y="53"/>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8E6189A4-1799-4C3D-A7B2-2BF0898C4B8F}" type="presOf" srcId="{735E1791-E547-476B-8D52-54FD0294A194}" destId="{D8F87F9C-A652-4968-96EA-9309EF831909}" srcOrd="0" destOrd="0" presId="urn:microsoft.com/office/officeart/2005/8/layout/chevron1"/>
    <dgm:cxn modelId="{272178BA-255C-40AA-AB50-F5D4B758EB19}" type="presOf" srcId="{AE16C2FE-B749-444C-A08F-E0F7DAF307D9}" destId="{35790938-0B14-48B2-A316-59A2B53BA6D0}"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547EC8F1-A57F-4792-8477-0CD4CD882E00}" type="presOf" srcId="{F6275F84-BE2F-4A98-BC05-00109AAC37B8}" destId="{10DEF3C3-4ABC-4FBF-AF7E-4B5D02C34137}"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1B4A141F-BCBD-477D-ADCE-7955B907E485}" type="presOf" srcId="{C423965E-2C67-4A27-B6E4-19934BCCECD5}" destId="{65308EB6-B019-4C9B-AE06-3040D088422C}"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F0F1394B-05D7-43A5-8008-57D0F7E8805C}"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BE9E0DB4-6C55-45DA-8C2F-EDFE7E62F56D}" type="presOf" srcId="{F6275F84-BE2F-4A98-BC05-00109AAC37B8}" destId="{10DEF3C3-4ABC-4FBF-AF7E-4B5D02C34137}" srcOrd="0" destOrd="0" presId="urn:microsoft.com/office/officeart/2005/8/layout/chevron1"/>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55B43D3F-F0A7-4B16-B3F9-678BD9F27D22}" type="presOf" srcId="{735E1791-E547-476B-8D52-54FD0294A194}" destId="{D8F87F9C-A652-4968-96EA-9309EF831909}"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27.11.2017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20179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27.11.2017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27.11.2017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27.11.2017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27.11.2017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27.11.2017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27.11.2017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27.11.2017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27.11.2017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27.11.2017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27.11.2017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27.11.2017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27.11.2017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microsoft.com/office/2007/relationships/hdphoto" Target="../media/hdphoto6.wdp"/></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94220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11" name="Rectangle: Rounded Corners 10"/>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12"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9" name="Rectangle 18"/>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20" name="Rectangle: Rounded Corners 19"/>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243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53276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ES2017</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a:t>
            </a:r>
            <a:r>
              <a:rPr lang="en-US" sz="2800">
                <a:solidFill>
                  <a:schemeClr val="accent4"/>
                </a:solidFill>
                <a:latin typeface="Yanone Kaffeesatz Regular" panose="02000000000000000000" pitchFamily="2" charset="0"/>
              </a:rPr>
              <a:t>false)</a:t>
            </a:r>
            <a:r>
              <a:rPr lang="en-US" sz="2800">
                <a:solidFill>
                  <a:schemeClr val="tx2"/>
                </a:solidFill>
                <a:latin typeface="Yanone Kaffeesatz Regular" panose="02000000000000000000" pitchFamily="2" charset="0"/>
              </a:rPr>
              <a:t>; </a:t>
            </a:r>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3587842"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ddc17</a:t>
            </a:r>
          </a:p>
        </p:txBody>
      </p:sp>
    </p:spTree>
    <p:extLst>
      <p:ext uri="{BB962C8B-B14F-4D97-AF65-F5344CB8AC3E}">
        <p14:creationId xmlns:p14="http://schemas.microsoft.com/office/powerpoint/2010/main" val="2784179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4165</Words>
  <Application>Microsoft Office PowerPoint</Application>
  <PresentationFormat>Widescreen</PresentationFormat>
  <Paragraphs>842</Paragraphs>
  <Slides>99</Slides>
  <Notes>91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250</cp:revision>
  <dcterms:created xsi:type="dcterms:W3CDTF">2016-02-22T14:00:45Z</dcterms:created>
  <dcterms:modified xsi:type="dcterms:W3CDTF">2017-11-27T10:50:45Z</dcterms:modified>
</cp:coreProperties>
</file>